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81" r:id="rId2"/>
    <p:sldId id="282" r:id="rId3"/>
    <p:sldId id="283" r:id="rId4"/>
    <p:sldId id="284" r:id="rId5"/>
    <p:sldId id="285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4694"/>
  </p:normalViewPr>
  <p:slideViewPr>
    <p:cSldViewPr snapToGrid="0" snapToObjects="1">
      <p:cViewPr varScale="1">
        <p:scale>
          <a:sx n="66" d="100"/>
          <a:sy n="66" d="100"/>
        </p:scale>
        <p:origin x="11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71D915-8582-6644-875B-2B94633B3C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22CD14-047A-7E42-B524-607D12335F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CA628-D126-F64B-838A-64719E1DCC3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96EDD-CA96-114E-A009-CB496466E1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29E1E-2ADD-C94B-8CD9-9C7A498505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3202C-ABD8-B14A-B275-107CCC49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1958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>
                <a:solidFill>
                  <a:srgbClr val="1C3964"/>
                </a:solidFill>
                <a:latin typeface="+mn-lt"/>
              </a:rPr>
              <a:t>Year 8 </a:t>
            </a:r>
            <a:r>
              <a:rPr lang="en-GB" dirty="0">
                <a:latin typeface="+mn-lt"/>
              </a:rPr>
              <a:t>|</a:t>
            </a:r>
            <a:r>
              <a:rPr lang="en-GB" dirty="0">
                <a:solidFill>
                  <a:srgbClr val="1C3964"/>
                </a:solidFill>
                <a:latin typeface="+mn-lt"/>
              </a:rPr>
              <a:t> Week 1 </a:t>
            </a:r>
            <a:r>
              <a:rPr lang="en-GB" dirty="0">
                <a:latin typeface="+mn-lt"/>
              </a:rPr>
              <a:t>|</a:t>
            </a:r>
            <a:r>
              <a:rPr lang="en-GB" dirty="0">
                <a:solidFill>
                  <a:srgbClr val="1C3964"/>
                </a:solidFill>
                <a:latin typeface="+mn-lt"/>
              </a:rPr>
              <a:t> Day 1</a:t>
            </a: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dirty="0">
          <a:solidFill>
            <a:srgbClr val="1C3964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1E3A63"/>
                </a:solidFill>
                <a:latin typeface="+mn-lt"/>
              </a:rPr>
              <a:t>Y8 Spring</a:t>
            </a:r>
            <a:r>
              <a:rPr lang="en-GB" dirty="0" smtClean="0">
                <a:latin typeface="+mn-lt"/>
              </a:rPr>
              <a:t>|</a:t>
            </a:r>
            <a:r>
              <a:rPr lang="en-GB" dirty="0" smtClean="0">
                <a:solidFill>
                  <a:srgbClr val="1E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E3A63"/>
                </a:solidFill>
                <a:latin typeface="+mn-lt"/>
              </a:rPr>
              <a:t>Week </a:t>
            </a:r>
            <a:r>
              <a:rPr lang="en-GB" dirty="0" smtClean="0">
                <a:solidFill>
                  <a:srgbClr val="1E3A63"/>
                </a:solidFill>
                <a:latin typeface="+mn-lt"/>
              </a:rPr>
              <a:t>6 </a:t>
            </a:r>
            <a:r>
              <a:rPr lang="en-GB" dirty="0">
                <a:latin typeface="+mn-lt"/>
              </a:rPr>
              <a:t>|</a:t>
            </a:r>
            <a:r>
              <a:rPr lang="en-GB" dirty="0">
                <a:solidFill>
                  <a:srgbClr val="1E3A63"/>
                </a:solidFill>
                <a:latin typeface="+mn-lt"/>
              </a:rPr>
              <a:t> Day </a:t>
            </a:r>
            <a:r>
              <a:rPr lang="en-GB" dirty="0" smtClean="0">
                <a:solidFill>
                  <a:srgbClr val="1E3A63"/>
                </a:solidFill>
                <a:latin typeface="+mn-lt"/>
              </a:rPr>
              <a:t>1</a:t>
            </a:r>
            <a:endParaRPr lang="en-GB" dirty="0">
              <a:solidFill>
                <a:srgbClr val="1E3A63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07" y="778708"/>
            <a:ext cx="9492295" cy="44138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1865" y="5894243"/>
            <a:ext cx="5322269" cy="7498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2991" y="1739831"/>
            <a:ext cx="1883827" cy="52430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73056" y="2534508"/>
            <a:ext cx="1883827" cy="90228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2999" y="3707170"/>
            <a:ext cx="3267739" cy="52430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07837" y="4409464"/>
            <a:ext cx="2011854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24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1E3A63"/>
                </a:solidFill>
                <a:latin typeface="+mn-lt"/>
              </a:rPr>
              <a:t>Y8 Spring</a:t>
            </a:r>
            <a:r>
              <a:rPr lang="en-GB" dirty="0" smtClean="0">
                <a:latin typeface="+mn-lt"/>
              </a:rPr>
              <a:t>|</a:t>
            </a:r>
            <a:r>
              <a:rPr lang="en-GB" dirty="0" smtClean="0">
                <a:solidFill>
                  <a:srgbClr val="1E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E3A63"/>
                </a:solidFill>
                <a:latin typeface="+mn-lt"/>
              </a:rPr>
              <a:t>Week </a:t>
            </a:r>
            <a:r>
              <a:rPr lang="en-GB" dirty="0" smtClean="0">
                <a:solidFill>
                  <a:srgbClr val="1E3A63"/>
                </a:solidFill>
                <a:latin typeface="+mn-lt"/>
              </a:rPr>
              <a:t>6 </a:t>
            </a:r>
            <a:r>
              <a:rPr lang="en-GB" dirty="0">
                <a:latin typeface="+mn-lt"/>
              </a:rPr>
              <a:t>|</a:t>
            </a:r>
            <a:r>
              <a:rPr lang="en-GB" dirty="0">
                <a:solidFill>
                  <a:srgbClr val="1E3A63"/>
                </a:solidFill>
                <a:latin typeface="+mn-lt"/>
              </a:rPr>
              <a:t> Day 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7587" y="3390910"/>
            <a:ext cx="2352780" cy="26635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852" y="762123"/>
            <a:ext cx="9492295" cy="356037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1865" y="5894243"/>
            <a:ext cx="5322269" cy="74987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1077" y="1128828"/>
            <a:ext cx="1883827" cy="52430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9077" y="2270495"/>
            <a:ext cx="2011854" cy="74987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15696" y="2795387"/>
            <a:ext cx="3322608" cy="52430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90026" y="4730384"/>
            <a:ext cx="2877561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1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1E3A63"/>
                </a:solidFill>
                <a:latin typeface="+mn-lt"/>
              </a:rPr>
              <a:t>Y8 Spring</a:t>
            </a:r>
            <a:r>
              <a:rPr lang="en-GB" dirty="0" smtClean="0">
                <a:latin typeface="+mn-lt"/>
              </a:rPr>
              <a:t>|</a:t>
            </a:r>
            <a:r>
              <a:rPr lang="en-GB" dirty="0" smtClean="0">
                <a:solidFill>
                  <a:srgbClr val="1E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E3A63"/>
                </a:solidFill>
                <a:latin typeface="+mn-lt"/>
              </a:rPr>
              <a:t>Week </a:t>
            </a:r>
            <a:r>
              <a:rPr lang="en-GB" dirty="0" smtClean="0">
                <a:solidFill>
                  <a:srgbClr val="1E3A63"/>
                </a:solidFill>
                <a:latin typeface="+mn-lt"/>
              </a:rPr>
              <a:t>6 </a:t>
            </a:r>
            <a:r>
              <a:rPr lang="en-GB" dirty="0">
                <a:latin typeface="+mn-lt"/>
              </a:rPr>
              <a:t>|</a:t>
            </a:r>
            <a:r>
              <a:rPr lang="en-GB" dirty="0">
                <a:solidFill>
                  <a:srgbClr val="1E3A63"/>
                </a:solidFill>
                <a:latin typeface="+mn-lt"/>
              </a:rPr>
              <a:t> Day </a:t>
            </a:r>
            <a:r>
              <a:rPr lang="en-GB" dirty="0" smtClean="0">
                <a:solidFill>
                  <a:srgbClr val="1E3A63"/>
                </a:solidFill>
                <a:latin typeface="+mn-lt"/>
              </a:rPr>
              <a:t>3</a:t>
            </a:r>
            <a:endParaRPr lang="en-GB" dirty="0">
              <a:solidFill>
                <a:srgbClr val="1E3A63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07" y="769852"/>
            <a:ext cx="9492295" cy="41822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7538" y="5880388"/>
            <a:ext cx="7510923" cy="7498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0140" y="1047103"/>
            <a:ext cx="1883827" cy="52430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0073" y="1953077"/>
            <a:ext cx="2011854" cy="74987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4579" y="3056013"/>
            <a:ext cx="1883827" cy="52430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73780" y="4022367"/>
            <a:ext cx="1883827" cy="89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69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1E3A63"/>
                </a:solidFill>
                <a:latin typeface="+mn-lt"/>
              </a:rPr>
              <a:t>Y8 Spring</a:t>
            </a:r>
            <a:r>
              <a:rPr lang="en-GB" dirty="0" smtClean="0">
                <a:latin typeface="+mn-lt"/>
              </a:rPr>
              <a:t>|</a:t>
            </a:r>
            <a:r>
              <a:rPr lang="en-GB" dirty="0" smtClean="0">
                <a:solidFill>
                  <a:srgbClr val="1E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E3A63"/>
                </a:solidFill>
                <a:latin typeface="+mn-lt"/>
              </a:rPr>
              <a:t>Week </a:t>
            </a:r>
            <a:r>
              <a:rPr lang="en-GB" dirty="0" smtClean="0">
                <a:solidFill>
                  <a:srgbClr val="1E3A63"/>
                </a:solidFill>
                <a:latin typeface="+mn-lt"/>
              </a:rPr>
              <a:t>6 </a:t>
            </a:r>
            <a:r>
              <a:rPr lang="en-GB" dirty="0">
                <a:latin typeface="+mn-lt"/>
              </a:rPr>
              <a:t>|</a:t>
            </a:r>
            <a:r>
              <a:rPr lang="en-GB" dirty="0">
                <a:solidFill>
                  <a:srgbClr val="1E3A63"/>
                </a:solidFill>
                <a:latin typeface="+mn-lt"/>
              </a:rPr>
              <a:t> Day </a:t>
            </a:r>
            <a:r>
              <a:rPr lang="en-GB" dirty="0" smtClean="0">
                <a:solidFill>
                  <a:srgbClr val="1E3A63"/>
                </a:solidFill>
                <a:latin typeface="+mn-lt"/>
              </a:rPr>
              <a:t>4</a:t>
            </a:r>
            <a:endParaRPr lang="en-GB" dirty="0">
              <a:solidFill>
                <a:srgbClr val="1E3A63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07" y="771748"/>
            <a:ext cx="9492295" cy="517595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1865" y="5880390"/>
            <a:ext cx="5322269" cy="7498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3027" y="1407322"/>
            <a:ext cx="1883827" cy="52430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2022" y="3054063"/>
            <a:ext cx="2011854" cy="74987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6650" y="4218313"/>
            <a:ext cx="1883827" cy="52430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48623" y="5191731"/>
            <a:ext cx="2011854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59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1E3A63"/>
                </a:solidFill>
                <a:latin typeface="+mn-lt"/>
              </a:rPr>
              <a:t>Y8 Spring</a:t>
            </a:r>
            <a:r>
              <a:rPr lang="en-GB" dirty="0" smtClean="0">
                <a:latin typeface="+mn-lt"/>
              </a:rPr>
              <a:t>|</a:t>
            </a:r>
            <a:r>
              <a:rPr lang="en-GB" dirty="0" smtClean="0">
                <a:solidFill>
                  <a:srgbClr val="1E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E3A63"/>
                </a:solidFill>
                <a:latin typeface="+mn-lt"/>
              </a:rPr>
              <a:t>Week </a:t>
            </a:r>
            <a:r>
              <a:rPr lang="en-GB" dirty="0" smtClean="0">
                <a:solidFill>
                  <a:srgbClr val="1E3A63"/>
                </a:solidFill>
                <a:latin typeface="+mn-lt"/>
              </a:rPr>
              <a:t>6 </a:t>
            </a:r>
            <a:r>
              <a:rPr lang="en-GB" dirty="0">
                <a:latin typeface="+mn-lt"/>
              </a:rPr>
              <a:t>|</a:t>
            </a:r>
            <a:r>
              <a:rPr lang="en-GB" dirty="0">
                <a:solidFill>
                  <a:srgbClr val="1E3A63"/>
                </a:solidFill>
                <a:latin typeface="+mn-lt"/>
              </a:rPr>
              <a:t> Day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228666" y="5045185"/>
                <a:ext cx="1884392" cy="7042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 smtClean="0">
                    <a:solidFill>
                      <a:srgbClr val="FF0000"/>
                    </a:solidFill>
                  </a:rPr>
                  <a:t>65%,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666" y="5045185"/>
                <a:ext cx="1884392" cy="704295"/>
              </a:xfrm>
              <a:prstGeom prst="rect">
                <a:avLst/>
              </a:prstGeom>
              <a:blipFill>
                <a:blip r:embed="rId2"/>
                <a:stretch>
                  <a:fillRect l="-6796" b="-1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707" y="772612"/>
            <a:ext cx="9492295" cy="44260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1865" y="5880393"/>
            <a:ext cx="5322269" cy="74987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2220" y="1074223"/>
            <a:ext cx="1883827" cy="52430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44331" y="1947107"/>
            <a:ext cx="4968671" cy="160338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28359" y="3629194"/>
            <a:ext cx="1883827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71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83E446-2745-46C3-B3C6-9B510E8ABDB2}"/>
</file>

<file path=customXml/itemProps2.xml><?xml version="1.0" encoding="utf-8"?>
<ds:datastoreItem xmlns:ds="http://schemas.openxmlformats.org/officeDocument/2006/customXml" ds:itemID="{CDBB1DE4-D1FF-4899-9CEC-9800AF70B22D}"/>
</file>

<file path=customXml/itemProps3.xml><?xml version="1.0" encoding="utf-8"?>
<ds:datastoreItem xmlns:ds="http://schemas.openxmlformats.org/officeDocument/2006/customXml" ds:itemID="{4FC26330-6608-4CE2-9FF8-FABD34EBFD5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1611</TotalTime>
  <Words>42</Words>
  <Application>Microsoft Office PowerPoint</Application>
  <PresentationFormat>A4 Paper (210x297 mm)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Bariol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Caroline Hamilton</cp:lastModifiedBy>
  <cp:revision>47</cp:revision>
  <dcterms:created xsi:type="dcterms:W3CDTF">2019-10-15T10:24:11Z</dcterms:created>
  <dcterms:modified xsi:type="dcterms:W3CDTF">2019-12-19T15:16:48Z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